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5" r:id="rId4"/>
    <p:sldId id="258" r:id="rId5"/>
    <p:sldId id="266" r:id="rId6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3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43" tIns="45971" rIns="91943" bIns="4597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14357"/>
            <a:ext cx="5487041" cy="4466988"/>
          </a:xfrm>
          <a:prstGeom prst="rect">
            <a:avLst/>
          </a:prstGeom>
        </p:spPr>
        <p:txBody>
          <a:bodyPr vert="horz" lIns="91943" tIns="45971" rIns="91943" bIns="4597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3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  <a:solidFill>
            <a:schemeClr val="bg1"/>
          </a:solidFill>
        </p:spPr>
        <p:txBody>
          <a:bodyPr/>
          <a:lstStyle/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Бюджет Кореличского района на  2020 год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03F4C48-8972-4489-92AC-C26E7D1A8B17}"/>
              </a:ext>
            </a:extLst>
          </p:cNvPr>
          <p:cNvSpPr/>
          <p:nvPr/>
        </p:nvSpPr>
        <p:spPr>
          <a:xfrm>
            <a:off x="611560" y="1143730"/>
            <a:ext cx="8042192" cy="3312319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 Кореличского района на  2022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568864"/>
              </p:ext>
            </p:extLst>
          </p:nvPr>
        </p:nvGraphicFramePr>
        <p:xfrm>
          <a:off x="179512" y="692696"/>
          <a:ext cx="8424934" cy="55784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9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86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72130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5613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6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39153,7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1273,4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40427,1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9166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18180,5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18748,1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8540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</a:t>
                      </a:r>
                    </a:p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20973,2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705,8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632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19266,0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669,9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5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97914"/>
              </p:ext>
            </p:extLst>
          </p:nvPr>
        </p:nvGraphicFramePr>
        <p:xfrm>
          <a:off x="323528" y="620688"/>
          <a:ext cx="8424935" cy="5976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33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4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454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880894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133779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20973,2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705,8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19266,0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669,9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10931,4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11446,5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1013,3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1148,6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6811,5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760483"/>
              </p:ext>
            </p:extLst>
          </p:nvPr>
        </p:nvGraphicFramePr>
        <p:xfrm>
          <a:off x="302070" y="765174"/>
          <a:ext cx="8384731" cy="58181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9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219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61420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9842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2022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расходов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39153,7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1273,4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40427,1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17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Резервный фонд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229,8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475090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29102,5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29102,5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10689,6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10689,6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6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14101,8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14101,8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6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1816,1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1816,1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880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4244,3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6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2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E75E7-6517-4930-8737-ACD82AF5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CD0B17-84BB-4875-BDA3-F4FB78A8F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1A89F9-5FD4-4F60-9C85-6B6552CB6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93EFC-1ABD-4E75-B7BA-9FEBCBEC2A4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5" name="Объект 4">
            <a:hlinkClick r:id="" action="ppaction://ole?verb=0"/>
            <a:extLst>
              <a:ext uri="{FF2B5EF4-FFF2-40B4-BE49-F238E27FC236}">
                <a16:creationId xmlns:a16="http://schemas.microsoft.com/office/drawing/2014/main" id="{1D552046-189F-457F-BC38-743E48C94E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812769"/>
              </p:ext>
            </p:extLst>
          </p:nvPr>
        </p:nvGraphicFramePr>
        <p:xfrm>
          <a:off x="0" y="-99391"/>
          <a:ext cx="9144000" cy="6957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esentation" r:id="rId3" imgW="5771441" imgH="3244446" progId="PowerPoint.Show.12">
                  <p:embed/>
                </p:oleObj>
              </mc:Choice>
              <mc:Fallback>
                <p:oleObj name="Presentation" r:id="rId3" imgW="5771441" imgH="3244446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-99391"/>
                        <a:ext cx="9144000" cy="6957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5002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4078</TotalTime>
  <Words>352</Words>
  <Application>Microsoft Office PowerPoint</Application>
  <PresentationFormat>Экран (4:3)</PresentationFormat>
  <Paragraphs>178</Paragraphs>
  <Slides>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Presentation</vt:lpstr>
      <vt:lpstr>Бюджет Кореличского района на  2020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217</cp:revision>
  <cp:lastPrinted>2022-02-28T12:33:18Z</cp:lastPrinted>
  <dcterms:created xsi:type="dcterms:W3CDTF">2016-02-17T06:42:43Z</dcterms:created>
  <dcterms:modified xsi:type="dcterms:W3CDTF">2022-03-01T05:54:19Z</dcterms:modified>
</cp:coreProperties>
</file>