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5" r:id="rId4"/>
    <p:sldId id="258" r:id="rId5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  <a:solidFill>
            <a:schemeClr val="bg1"/>
          </a:solidFill>
        </p:spPr>
        <p:txBody>
          <a:bodyPr/>
          <a:lstStyle/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Бюджет Кореличского района на  2020 год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03F4C48-8972-4489-92AC-C26E7D1A8B17}"/>
              </a:ext>
            </a:extLst>
          </p:cNvPr>
          <p:cNvSpPr/>
          <p:nvPr/>
        </p:nvSpPr>
        <p:spPr>
          <a:xfrm>
            <a:off x="611560" y="1143730"/>
            <a:ext cx="8042192" cy="33123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 </a:t>
            </a:r>
            <a:r>
              <a:rPr lang="ru-RU" sz="42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Кореличского</a:t>
            </a:r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района на  202</a:t>
            </a:r>
            <a:r>
              <a:rPr lang="en-US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4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057874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35740,0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36987,6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18201,9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652,8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18854,7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</a:t>
                      </a:r>
                    </a:p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17538,1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18132,9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15916,2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504993"/>
              </p:ext>
            </p:extLst>
          </p:nvPr>
        </p:nvGraphicFramePr>
        <p:xfrm>
          <a:off x="323528" y="620688"/>
          <a:ext cx="8496944" cy="5976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97918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129829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доходов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17538,1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18132,9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15916,2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9252,5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436,0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9688,5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53,4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328,5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328,5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695939"/>
              </p:ext>
            </p:extLst>
          </p:nvPr>
        </p:nvGraphicFramePr>
        <p:xfrm>
          <a:off x="468312" y="765175"/>
          <a:ext cx="8136134" cy="5821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019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4020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9356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Районный бюджет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Бюджет сельских исполнительных комитетов на 202</a:t>
                      </a: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 расходов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35739,9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36987,5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2647,0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856,0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3503,0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Резервный фонд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475090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26410,6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26410,6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5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12991,7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12991,7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1615,0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3759,4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4059,4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1499,7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4038</TotalTime>
  <Words>363</Words>
  <Application>Microsoft Office PowerPoint</Application>
  <PresentationFormat>Экран (4:3)</PresentationFormat>
  <Paragraphs>177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Бюджет Кореличского района на  2020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210</cp:revision>
  <cp:lastPrinted>2020-02-26T13:41:14Z</cp:lastPrinted>
  <dcterms:created xsi:type="dcterms:W3CDTF">2016-02-17T06:42:43Z</dcterms:created>
  <dcterms:modified xsi:type="dcterms:W3CDTF">2021-02-18T05:43:16Z</dcterms:modified>
</cp:coreProperties>
</file>