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956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21.02.2019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 201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037734"/>
              </p:ext>
            </p:extLst>
          </p:nvPr>
        </p:nvGraphicFramePr>
        <p:xfrm>
          <a:off x="395288" y="682625"/>
          <a:ext cx="8424936" cy="5342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3107"/>
                <a:gridCol w="1691211"/>
                <a:gridCol w="1195563"/>
                <a:gridCol w="1419252"/>
                <a:gridCol w="1565803"/>
              </a:tblGrid>
              <a:tr h="11621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12779,7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12883,8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подоходный налог с физических лиц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6998,1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6998,1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недвижимость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при упрощенной системе </a:t>
                      </a:r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налогообложения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4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налог для производителей сельскохозяйственной продукции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1413,2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1493,8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0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15424,8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15402,1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13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29617,7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29779,7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района,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руб.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1510664"/>
              </p:ext>
            </p:extLst>
          </p:nvPr>
        </p:nvGraphicFramePr>
        <p:xfrm>
          <a:off x="467544" y="836613"/>
          <a:ext cx="8136904" cy="5372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0179"/>
                <a:gridCol w="1160494"/>
                <a:gridCol w="1237959"/>
                <a:gridCol w="1152128"/>
                <a:gridCol w="1296144"/>
              </a:tblGrid>
              <a:tr h="64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2 623,6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2555,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20861,4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20756,0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1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1510,3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10575,7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10559,7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</a:t>
                      </a: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1403,2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3547,6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4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28694,8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28467,3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Финансирование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программных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расходов бюджета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района, тыс. руб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           4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325459"/>
              </p:ext>
            </p:extLst>
          </p:nvPr>
        </p:nvGraphicFramePr>
        <p:xfrm>
          <a:off x="467544" y="894374"/>
          <a:ext cx="8353697" cy="54149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4592"/>
                <a:gridCol w="1103273"/>
                <a:gridCol w="986951"/>
                <a:gridCol w="1008881"/>
              </a:tblGrid>
              <a:tr h="4802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625,3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2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809,2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807,9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6832,7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10938,0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10922,0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1524,8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1474,7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3603,6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3584,3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02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24754,1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24625,1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467</Words>
  <Application>Microsoft Office PowerPoint</Application>
  <PresentationFormat>Экран (4:3)</PresentationFormat>
  <Paragraphs>204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Показатели исполнения бюджета Кореличского района за  2018 год</vt:lpstr>
      <vt:lpstr>Выполнение плана по основным доходным источникам, тыс. рублей                 2</vt:lpstr>
      <vt:lpstr>Структура расходов бюджета Кореличского района, тыс. руб.                      3</vt:lpstr>
      <vt:lpstr>Финансирование программных расходов бюджета Кореличского района, тыс. руб.           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bianetskaya</cp:lastModifiedBy>
  <cp:revision>172</cp:revision>
  <cp:lastPrinted>2019-02-14T13:30:39Z</cp:lastPrinted>
  <dcterms:created xsi:type="dcterms:W3CDTF">2016-02-17T06:42:43Z</dcterms:created>
  <dcterms:modified xsi:type="dcterms:W3CDTF">2019-02-21T08:38:42Z</dcterms:modified>
</cp:coreProperties>
</file>