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3" r:id="rId4"/>
    <p:sldId id="264" r:id="rId5"/>
    <p:sldId id="258" r:id="rId6"/>
    <p:sldId id="262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6" y="0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1" y="4704554"/>
            <a:ext cx="5428614" cy="445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6" y="9409108"/>
            <a:ext cx="2940895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30.10.2019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месяцев 2019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402812"/>
              </p:ext>
            </p:extLst>
          </p:nvPr>
        </p:nvGraphicFramePr>
        <p:xfrm>
          <a:off x="395536" y="692696"/>
          <a:ext cx="8424936" cy="5547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8312"/>
                <a:gridCol w="1436006"/>
                <a:gridCol w="1372306"/>
                <a:gridCol w="1440160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собственных 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13597,7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10325,8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подоходный налог с физических лиц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7380,3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5695,4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недвижимость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655,5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2213,6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налоги от выручки от реализации товаров, работ, услуг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2136,1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1692,6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39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 на отдельные виды деятельности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за владение собаками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специальные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сборы, пошлины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за добычу (изъятие) природных ресурсов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пошлина,</a:t>
                      </a:r>
                      <a:r>
                        <a:rPr lang="ru-RU" sz="1500" b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иные налоги, сборы и другие 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6718843"/>
              </p:ext>
            </p:extLst>
          </p:nvPr>
        </p:nvGraphicFramePr>
        <p:xfrm>
          <a:off x="395536" y="692696"/>
          <a:ext cx="8424936" cy="53248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512168"/>
                <a:gridCol w="1224136"/>
                <a:gridCol w="1440160"/>
                <a:gridCol w="1296144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собственных 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721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1656,6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1164,7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70,31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50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проценты за пользование денежными средствами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дивиденды по акциям и доходы от других форм участия в капитале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6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</a:t>
                      </a:r>
                      <a:r>
                        <a:rPr lang="ru-RU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аренду иного имущества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76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административные платежи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94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осуществления приносящей доходы деятельности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64,9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72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компенсация расходов</a:t>
                      </a:r>
                      <a:r>
                        <a:rPr lang="ru-RU" sz="15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государства</a:t>
                      </a:r>
                      <a:endParaRPr lang="ru-RU" sz="15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524,8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реализации имущества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128,9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130,1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земельных участков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9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4175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плана по основным доходным источникам,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933940"/>
              </p:ext>
            </p:extLst>
          </p:nvPr>
        </p:nvGraphicFramePr>
        <p:xfrm>
          <a:off x="395536" y="692696"/>
          <a:ext cx="8424936" cy="37022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2328"/>
                <a:gridCol w="1440160"/>
                <a:gridCol w="1296144"/>
                <a:gridCol w="1368152"/>
                <a:gridCol w="1368152"/>
              </a:tblGrid>
              <a:tr h="8989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собственных доходов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44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средств бюджета, потерь, вреда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3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53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СОБСТВЕННЫХ ДОХОДОВ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15254,3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11490,5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5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17284,0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12795,3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16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16183,5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12178,8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389,3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228,4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388,1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32538,3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24285,8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2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района, тыс.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825204"/>
              </p:ext>
            </p:extLst>
          </p:nvPr>
        </p:nvGraphicFramePr>
        <p:xfrm>
          <a:off x="467544" y="836613"/>
          <a:ext cx="8137104" cy="5372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0179"/>
                <a:gridCol w="1160494"/>
                <a:gridCol w="1171140"/>
                <a:gridCol w="1074931"/>
                <a:gridCol w="1440360"/>
              </a:tblGrid>
              <a:tr h="642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Направлено средств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23552,7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16360,5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7955,5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5659,1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2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210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1143,1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12242,1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3808,4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511,3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3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8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4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31895,5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22897,82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413" cy="63341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Финансирование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программных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расходов бюджета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Кореличского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района, тыс. руб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        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851940"/>
              </p:ext>
            </p:extLst>
          </p:nvPr>
        </p:nvGraphicFramePr>
        <p:xfrm>
          <a:off x="467544" y="894374"/>
          <a:ext cx="8353698" cy="59142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  <a:gridCol w="936104"/>
                <a:gridCol w="792088"/>
                <a:gridCol w="864096"/>
                <a:gridCol w="720850"/>
              </a:tblGrid>
              <a:tr h="4463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511,0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1,6Государственная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583,6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7704,5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3498,3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12628,9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8651,8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337,6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3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3654,8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3318,6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55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02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4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27941,0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18117,8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3320</TotalTime>
  <Words>692</Words>
  <Application>Microsoft Office PowerPoint</Application>
  <PresentationFormat>Экран (4:3)</PresentationFormat>
  <Paragraphs>311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Показатели исполнения бюджета Кореличского района за 9 месяцев 2019 года</vt:lpstr>
      <vt:lpstr>Выполнение плана по основным доходным источникам, тыс. рублей</vt:lpstr>
      <vt:lpstr>Выполнение плана по основным доходным источникам, тыс. рублей</vt:lpstr>
      <vt:lpstr>Выполнение плана по основным доходным источникам, тыс. рублей</vt:lpstr>
      <vt:lpstr>Структура расходов бюджета Кореличского района, тыс. рублей</vt:lpstr>
      <vt:lpstr>Финансирование программных расходов бюджета Кореличского района, тыс. руб.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bianetskaya</cp:lastModifiedBy>
  <cp:revision>168</cp:revision>
  <cp:lastPrinted>2019-10-25T06:47:13Z</cp:lastPrinted>
  <dcterms:created xsi:type="dcterms:W3CDTF">2016-02-17T06:42:43Z</dcterms:created>
  <dcterms:modified xsi:type="dcterms:W3CDTF">2019-10-30T09:33:13Z</dcterms:modified>
</cp:coreProperties>
</file>