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65" r:id="rId4"/>
    <p:sldId id="258" r:id="rId5"/>
    <p:sldId id="262" r:id="rId6"/>
    <p:sldId id="263" r:id="rId7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7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2" y="4704555"/>
            <a:ext cx="5428614" cy="445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7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24.07.2020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2019 год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5E849BB-CDCC-4A9C-8368-2D3921255E92}"/>
              </a:ext>
            </a:extLst>
          </p:cNvPr>
          <p:cNvSpPr/>
          <p:nvPr/>
        </p:nvSpPr>
        <p:spPr>
          <a:xfrm>
            <a:off x="685800" y="1340768"/>
            <a:ext cx="7772400" cy="3240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ПОКАЗАТЕЛИ ИСПОЛНЕНИЯ БЮДЖЕТА КОРЕЛИЧСКОГО РАЙОНА за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первое полугодие 2020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755466"/>
              </p:ext>
            </p:extLst>
          </p:nvPr>
        </p:nvGraphicFramePr>
        <p:xfrm>
          <a:off x="323850" y="680264"/>
          <a:ext cx="8403846" cy="4980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0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69196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23046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019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35014,9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16463,0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18140,8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8529,8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714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16874,1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7933,2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52868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15086,8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6767,3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1165,9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9709616"/>
              </p:ext>
            </p:extLst>
          </p:nvPr>
        </p:nvGraphicFramePr>
        <p:xfrm>
          <a:off x="323528" y="620688"/>
          <a:ext cx="8496944" cy="59925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028895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СОБСТВЕННЫХ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16874,1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7933,2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15086,8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6767,3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8218,7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4076,5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49,6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51,4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592,1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-70,4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1063,9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453,8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2325,2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1105,0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1165,9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6153483"/>
              </p:ext>
            </p:extLst>
          </p:nvPr>
        </p:nvGraphicFramePr>
        <p:xfrm>
          <a:off x="457200" y="765174"/>
          <a:ext cx="8147248" cy="56880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4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1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592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25694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8779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НАПРАВЛЕНО СРЕДСТВ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2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34471,5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16483,9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523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2955,9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1455,3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3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25430,7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12416,1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8895,8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4427,3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1782,4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12921,0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6475,6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1499,2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641,8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093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3806,8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1835,1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651,9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465,9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1093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954,2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r>
              <a:rPr lang="en-US" dirty="0"/>
              <a:t>6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439"/>
            <a:ext cx="8507413" cy="6334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ФИНАНСИРОВАНИЕ ПРОГРАММНЫХ РАСХОДОВ БЮДЖЕТА КОРЕЛИЧСКОГО РАЙОНА                      	                                                                                                                                                  тыс. руб.            </a:t>
            </a:r>
            <a:endParaRPr lang="ru-RU" sz="1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444384"/>
              </p:ext>
            </p:extLst>
          </p:nvPr>
        </p:nvGraphicFramePr>
        <p:xfrm>
          <a:off x="467544" y="764704"/>
          <a:ext cx="8353698" cy="59038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651,4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3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962,7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8835,7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4427,3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13054,4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6648,9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1668,3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748,6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3228,1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1723,9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5096203"/>
              </p:ext>
            </p:extLst>
          </p:nvPr>
        </p:nvGraphicFramePr>
        <p:xfrm>
          <a:off x="467544" y="1179766"/>
          <a:ext cx="8353698" cy="26092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80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ОБЩЕИ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8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0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28976,2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14456,8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4569</TotalTime>
  <Words>614</Words>
  <Application>Microsoft Office PowerPoint</Application>
  <PresentationFormat>Экран (4:3)</PresentationFormat>
  <Paragraphs>259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ПОКАЗАТЕЛИ ИСПОЛНЕНИЯ БЮДЖЕТА КОРЕЛИЧСКОГО РАЙОНА ЗА 2019 год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ФИНАНСИРОВАНИЕ ПРОГРАММНЫХ РАСХОДОВ БЮДЖЕТА КОРЕЛИЧСКОГО РАЙОНА                                                                                                                                                                        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220</cp:revision>
  <cp:lastPrinted>2020-07-24T13:58:54Z</cp:lastPrinted>
  <dcterms:created xsi:type="dcterms:W3CDTF">2016-02-17T06:42:43Z</dcterms:created>
  <dcterms:modified xsi:type="dcterms:W3CDTF">2020-07-24T13:59:09Z</dcterms:modified>
</cp:coreProperties>
</file>