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95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9 месяцев 201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50933"/>
              </p:ext>
            </p:extLst>
          </p:nvPr>
        </p:nvGraphicFramePr>
        <p:xfrm>
          <a:off x="395288" y="682625"/>
          <a:ext cx="8424936" cy="5003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3107"/>
                <a:gridCol w="1691211"/>
                <a:gridCol w="1195563"/>
                <a:gridCol w="1419252"/>
                <a:gridCol w="1565803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12668,7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9317,0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 с физических лиц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7011,9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275,6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при упрощенной системе </a:t>
                      </a:r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налогообложения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435,2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налог для производителей сельскохозяйственной продукции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1417,5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14988,6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11674,0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13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29074,8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22090,4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6224687"/>
              </p:ext>
            </p:extLst>
          </p:nvPr>
        </p:nvGraphicFramePr>
        <p:xfrm>
          <a:off x="467544" y="836613"/>
          <a:ext cx="8137104" cy="537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0179"/>
                <a:gridCol w="1160494"/>
                <a:gridCol w="1171140"/>
                <a:gridCol w="1074931"/>
                <a:gridCol w="1440360"/>
              </a:tblGrid>
              <a:tr h="64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1828,6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20658,5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14564,0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6982,9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4847,3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1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10489,7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7456,4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28148,0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20451,9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Финансирование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района, тыс. руб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          4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323799"/>
              </p:ext>
            </p:extLst>
          </p:nvPr>
        </p:nvGraphicFramePr>
        <p:xfrm>
          <a:off x="467544" y="894374"/>
          <a:ext cx="8353697" cy="5414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4592"/>
                <a:gridCol w="1103273"/>
                <a:gridCol w="986951"/>
                <a:gridCol w="1008881"/>
              </a:tblGrid>
              <a:tr h="4802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606,5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399,9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823,8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4868,5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10873,0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7728,3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1511,4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3344,0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3004,8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02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24290,2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17915,9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3312</TotalTime>
  <Words>461</Words>
  <Application>Microsoft Office PowerPoint</Application>
  <PresentationFormat>Экран (4:3)</PresentationFormat>
  <Paragraphs>199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Показатели исполнения бюджета Кореличского района за 9 месяцев 2018 года</vt:lpstr>
      <vt:lpstr>Выполнение плана по основным доходным источникам, тыс. рублей                 2</vt:lpstr>
      <vt:lpstr>Структура расходов бюджета Кореличского района, тыс. рублей                      3</vt:lpstr>
      <vt:lpstr>Финансирование программных расходов бюджета Кореличского района, тыс. руб.           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bianetskaya</cp:lastModifiedBy>
  <cp:revision>155</cp:revision>
  <cp:lastPrinted>2018-10-24T13:06:57Z</cp:lastPrinted>
  <dcterms:created xsi:type="dcterms:W3CDTF">2016-02-17T06:42:43Z</dcterms:created>
  <dcterms:modified xsi:type="dcterms:W3CDTF">2018-10-24T13:14:18Z</dcterms:modified>
</cp:coreProperties>
</file>