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5" r:id="rId4"/>
    <p:sldId id="258" r:id="rId5"/>
    <p:sldId id="262" r:id="rId6"/>
    <p:sldId id="263" r:id="rId7"/>
  </p:sldIdLst>
  <p:sldSz cx="9144000" cy="6858000" type="screen4x3"/>
  <p:notesSz cx="6784975" cy="9906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676" autoAdjust="0"/>
  </p:normalViewPr>
  <p:slideViewPr>
    <p:cSldViewPr>
      <p:cViewPr varScale="1">
        <p:scale>
          <a:sx n="108" d="100"/>
          <a:sy n="108" d="100"/>
        </p:scale>
        <p:origin x="130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2497" y="1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F02CF8C-6B4E-46AC-975D-047EE6DDFE66}" type="datetimeFigureOut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49825" cy="3713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182" y="4704555"/>
            <a:ext cx="5428614" cy="4457701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9109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2497" y="9409109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6DAEF97-DE16-4B67-8F85-C0DAC9F306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8230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294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2431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134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8324E-446B-4E95-AC77-E856FAB29E85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1942-2D23-432B-BF69-1312AEC144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3327E-3FEC-4F33-A441-789A24F250F2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191C5-1CB9-4513-BAD6-0016370704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2FF8-D510-443C-ABA5-14330F265A86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2C1A-C5A5-4540-AC66-A5B4939ED5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14A9E-A3D4-48C6-AD08-057C2F9AA3DE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93EFC-1ABD-4E75-B7BA-9FEBCBEC2A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5F4AB-8618-4570-ABE8-54E90807A28F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B08E4-368C-46AD-AB6E-C5C52420F4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F7EF9-8F7D-4F4F-9D92-BF5B5719BAD3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60FB9-4356-476A-81F7-57EC4D76DE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B7D63-6AC9-4989-BE4F-ADCD08C0D210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5AA6-A2A9-43D2-9233-4B12C3A306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A08A-8B1E-4878-9AA0-2E147986C7B2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B2C60-5755-44B7-AE14-CCEB7BCC8E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31D8-49DC-4793-AE4B-9F405CD1A151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EED3-2AAC-431C-8CED-DDE33531D4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25280-93C7-4EB1-83E4-B9B95BE22FC4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F4EFC-8B00-414E-A379-AE29AEF93C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A1D1-9EC6-4C7B-A734-58BE880F72D9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2C73-7338-4CD5-AADB-D18894413C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85DF1E-7B6E-4965-A66A-A1FEF07F8BDF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77A928-9871-434A-8D5E-83BA6FD335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6038" cy="47625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631113" cy="3095625"/>
          </a:xfrm>
          <a:solidFill>
            <a:schemeClr val="bg1"/>
          </a:solidFill>
        </p:spPr>
        <p:txBody>
          <a:bodyPr/>
          <a:lstStyle/>
          <a:p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Бюджет Кореличского района на  2020 год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603F4C48-8972-4489-92AC-C26E7D1A8B17}"/>
              </a:ext>
            </a:extLst>
          </p:cNvPr>
          <p:cNvSpPr/>
          <p:nvPr/>
        </p:nvSpPr>
        <p:spPr>
          <a:xfrm>
            <a:off x="611560" y="1143730"/>
            <a:ext cx="8042192" cy="331231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Бюджет </a:t>
            </a:r>
            <a:r>
              <a:rPr lang="ru-RU" sz="4200" dirty="0" err="1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Кореличского</a:t>
            </a:r>
            <a:r>
              <a:rPr lang="ru-RU" sz="4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района на  2020 год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7382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2033055"/>
              </p:ext>
            </p:extLst>
          </p:nvPr>
        </p:nvGraphicFramePr>
        <p:xfrm>
          <a:off x="323850" y="680264"/>
          <a:ext cx="8403846" cy="49809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80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53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5345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169196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23046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17019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Районный бюджет на 2020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Бюджет сельских исполнительных комитетов на 2020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 доходов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3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34037,5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977,4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35014,9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76631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17683,5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457,3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18140,8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7140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 </a:t>
                      </a:r>
                    </a:p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16354,0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520,1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16874,1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9628"/>
                  </a:ext>
                </a:extLst>
              </a:tr>
              <a:tr h="52868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14594,1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492,7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15086,8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373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1759,9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1787,3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0044751"/>
              </p:ext>
            </p:extLst>
          </p:nvPr>
        </p:nvGraphicFramePr>
        <p:xfrm>
          <a:off x="323528" y="620688"/>
          <a:ext cx="8496944" cy="59766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20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9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7428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979186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129829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7889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Районный бюджет на 2020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Бюджет сельских исполнительных комитетов на 2020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 доходов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1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 ВСЕГО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16354,0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520,1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16874,1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14594,1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492,7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15086,8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583689"/>
                  </a:ext>
                </a:extLst>
              </a:tr>
              <a:tr h="304776">
                <a:tc>
                  <a:txBody>
                    <a:bodyPr/>
                    <a:lstStyle/>
                    <a:p>
                      <a:r>
                        <a:rPr lang="ru-RU" sz="1400" b="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подоходный налог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7848,9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369,8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8218,7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165529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прибыль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592,1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592,1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384387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собственность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954,2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1063,9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237726"/>
                  </a:ext>
                </a:extLst>
              </a:tr>
              <a:tr h="2689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добавленную стоимость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2325,1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2325,1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1759,9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1787,3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338956"/>
                  </a:ext>
                </a:extLst>
              </a:tr>
              <a:tr h="4439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дивиденды по акциям и доходы от других форм участия в капитале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258,4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258,4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3745887"/>
                  </a:ext>
                </a:extLst>
              </a:tr>
              <a:tr h="2660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земельных участков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1906228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иного имущества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41,6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5563136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компенсация расходов государства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775,0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777,3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0718816"/>
                  </a:ext>
                </a:extLst>
              </a:tr>
              <a:tr h="4636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реализации имущества, имущественных прав на объекты интеллектуальной собственности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1672678"/>
                  </a:ext>
                </a:extLst>
              </a:tr>
              <a:tr h="7112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продажи земельных участков в частную собственность гражданам, негосударственным юридическим лицам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449661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79,6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79,6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7052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4068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РАСХОДОВ БЮДЖЕТА КОРЕЛИЧСКОГО РАЙОНА  тыс. руб.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6032515"/>
              </p:ext>
            </p:extLst>
          </p:nvPr>
        </p:nvGraphicFramePr>
        <p:xfrm>
          <a:off x="468312" y="765175"/>
          <a:ext cx="8136134" cy="58212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89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0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98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019">
                  <a:extLst>
                    <a:ext uri="{9D8B030D-6E8A-4147-A177-3AD203B41FA5}">
                      <a16:colId xmlns:a16="http://schemas.microsoft.com/office/drawing/2014/main" val="4237974449"/>
                    </a:ext>
                  </a:extLst>
                </a:gridCol>
                <a:gridCol w="1224020">
                  <a:extLst>
                    <a:ext uri="{9D8B030D-6E8A-4147-A177-3AD203B41FA5}">
                      <a16:colId xmlns:a16="http://schemas.microsoft.com/office/drawing/2014/main" val="2341095070"/>
                    </a:ext>
                  </a:extLst>
                </a:gridCol>
              </a:tblGrid>
              <a:tr h="9356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Районный бюджет на 2020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Бюджет сельских исполнительных комитетов на 2020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 расходов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 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32994,1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977,4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33971,5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786857"/>
                  </a:ext>
                </a:extLst>
              </a:tr>
              <a:tr h="49171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Государственные органы общего назначения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2222,5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708,9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2981,2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</a:t>
                      </a:r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79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Резервный фонд 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7475090"/>
                  </a:ext>
                </a:extLst>
              </a:tr>
              <a:tr h="26879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сфера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25500,2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25500,2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8460,1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8460,1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5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331,0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331,0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1909,9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1909,9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11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13300,0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13300,0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111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1499,2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1499,2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171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Жилищно-коммунальные услуги и жилищное строительство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3570,4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3781,4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651,9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651,9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Топливо и энергетика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465,9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465,9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111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9171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долга Республики Беларусь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расходы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304,3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306,8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 flipV="1">
            <a:off x="8101013" y="6453188"/>
            <a:ext cx="574675" cy="1905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413" cy="633412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СТРУКТУРА ПРОГРАММНЫХ РАСХОДОВ КОРЕЛИЧСКОГО РАЙОНА тыс. руб.            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8167410"/>
              </p:ext>
            </p:extLst>
          </p:nvPr>
        </p:nvGraphicFramePr>
        <p:xfrm>
          <a:off x="467544" y="764704"/>
          <a:ext cx="8353698" cy="60181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558903382"/>
                    </a:ext>
                  </a:extLst>
                </a:gridCol>
                <a:gridCol w="8648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Районный бюджет на 2020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Бюджет сельских исполнительных комитетов на 2020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 расходов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аграрного бизнеса в Республике Беларусь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651,4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651,4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13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</a:t>
                      </a:r>
                      <a:r>
                        <a:rPr lang="ru-RU" sz="13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программа по преодолению последствий катастрофы на Чернобыльской АЭС на 2011-2015 годы и на период до 2020 года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о социальной защите и содействии занятости населения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962,7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962,7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"Здоровье народа и демографическая безопасность Республики Беларусь"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8487,7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8487,7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13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"Охрана окружающей среды и устойчивое использование природных ресурсов"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"Беларусь гостеприимная"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"Образование и молодежная политика"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13686,0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13686,0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"Культура Беларуси"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1923,2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1923,2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физической культуры и спорта в Республике Беларусь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331,0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331,0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"Комфортное жилье и благоприятная среда" на 2016-2020 годы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3262,6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3473,6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«Строительство жилья» на 2016-2020 годы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364042" cy="633412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1359053"/>
              </p:ext>
            </p:extLst>
          </p:nvPr>
        </p:nvGraphicFramePr>
        <p:xfrm>
          <a:off x="467544" y="1179766"/>
          <a:ext cx="8353698" cy="24992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558903382"/>
                    </a:ext>
                  </a:extLst>
                </a:gridCol>
                <a:gridCol w="8648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Районный бюджет на 2020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Бюджет сельских исполнительных комитетов на 2020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 расходов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602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транспортного комплекса Республики Беларусь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45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на 2015-2020 годы по увековечиванию погибших при защите Отечества и сохранению памяти о жертвах войн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по госпрограммам: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29547,3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29758,3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91395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4008</TotalTime>
  <Words>625</Words>
  <Application>Microsoft Office PowerPoint</Application>
  <PresentationFormat>Экран (4:3)</PresentationFormat>
  <Paragraphs>249</Paragraphs>
  <Slides>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Бюджет Кореличского района на  2020 год</vt:lpstr>
      <vt:lpstr>СТРУКТУРА ДОХОДОВ БЮДЖЕТА КОРЕЛИЧСКОГО РАЙОНА   тыс. руб.</vt:lpstr>
      <vt:lpstr>СТРУКТУРА СОБСТВЕННЫХ ДОХОДОВ БЮДЖЕТА КОРЕЛИЧСКОГО РАЙОНА   тыс. руб.</vt:lpstr>
      <vt:lpstr>СТРУКТУРА РАСХОДОВ БЮДЖЕТА КОРЕЛИЧСКОГО РАЙОНА  тыс. руб.                     </vt:lpstr>
      <vt:lpstr>СТРУКТУРА ПРОГРАММНЫХ РАСХОДОВ КОРЕЛИЧСКОГО РАЙОНА тыс. руб.         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Гродненского района за 2015 год</dc:title>
  <dc:creator>Кучинская Ирина</dc:creator>
  <cp:lastModifiedBy>Бенецкая Снежана Ивановна</cp:lastModifiedBy>
  <cp:revision>206</cp:revision>
  <cp:lastPrinted>2020-02-26T13:41:14Z</cp:lastPrinted>
  <dcterms:created xsi:type="dcterms:W3CDTF">2016-02-17T06:42:43Z</dcterms:created>
  <dcterms:modified xsi:type="dcterms:W3CDTF">2020-02-26T13:59:54Z</dcterms:modified>
</cp:coreProperties>
</file>